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CF674-3BA4-4493-82E3-A37D0A3D006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27F7D-E6BC-40B7-93C4-71B0E1F0C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4143404" cy="785794"/>
          </a:xfrm>
        </p:spPr>
        <p:txBody>
          <a:bodyPr/>
          <a:lstStyle/>
          <a:p>
            <a:r>
              <a:rPr lang="ru-RU" dirty="0" smtClean="0"/>
              <a:t>День знаний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785794"/>
            <a:ext cx="4572032" cy="285752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dirty="0"/>
              <a:t>2 сентября в школе прошла торжественная линейка, посвящённая Дню знаний.  С новым учебным годом кадет поздравили: комиссар г.Бугульма </a:t>
            </a:r>
            <a:r>
              <a:rPr lang="ru-RU" dirty="0" err="1"/>
              <a:t>Миннетдинов</a:t>
            </a:r>
            <a:r>
              <a:rPr lang="ru-RU" dirty="0"/>
              <a:t> Рафаэль </a:t>
            </a:r>
            <a:r>
              <a:rPr lang="ru-RU" dirty="0" err="1"/>
              <a:t>Шамильевич</a:t>
            </a:r>
            <a:r>
              <a:rPr lang="ru-RU" dirty="0"/>
              <a:t>, председатель Всероссийского общества «Боевое братство» по </a:t>
            </a:r>
            <a:r>
              <a:rPr lang="ru-RU" dirty="0" err="1"/>
              <a:t>Бугульминскому</a:t>
            </a:r>
            <a:r>
              <a:rPr lang="ru-RU" dirty="0"/>
              <a:t> району Рамазанов Ильдар </a:t>
            </a:r>
            <a:r>
              <a:rPr lang="ru-RU" dirty="0" err="1"/>
              <a:t>Алирзаевич</a:t>
            </a:r>
            <a:r>
              <a:rPr lang="ru-RU" dirty="0"/>
              <a:t>, куратор детского движения </a:t>
            </a:r>
            <a:r>
              <a:rPr lang="ru-RU" dirty="0" err="1"/>
              <a:t>Бугульминского</a:t>
            </a:r>
            <a:r>
              <a:rPr lang="ru-RU" dirty="0"/>
              <a:t> муниципального района Васильева Ирина Анатольевна. Права дать первый школьный звонок был удостоен кадет 11 класса </a:t>
            </a:r>
            <a:r>
              <a:rPr lang="ru-RU" dirty="0" err="1"/>
              <a:t>Мейлиев</a:t>
            </a:r>
            <a:r>
              <a:rPr lang="ru-RU" dirty="0"/>
              <a:t> Тимур. Первый звонок в кадетской школе встретили 24 новобранца-пятиклассника.</a:t>
            </a:r>
          </a:p>
          <a:p>
            <a:endParaRPr lang="ru-RU" dirty="0"/>
          </a:p>
        </p:txBody>
      </p:sp>
      <p:pic>
        <p:nvPicPr>
          <p:cNvPr id="7" name="Рисунок 6" descr="D:\Desktop\2019-20 фото\1 сентября\IMG_00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286124"/>
            <a:ext cx="442915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Desktop\2019-20 фото\1 сентября\IMG_00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7166"/>
            <a:ext cx="407196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Desktop\2019-20 фото\1 сентября\IMG_0093.JPG"/>
          <p:cNvPicPr/>
          <p:nvPr/>
        </p:nvPicPr>
        <p:blipFill>
          <a:blip r:embed="rId4" cstate="print"/>
          <a:srcRect l="19809"/>
          <a:stretch>
            <a:fillRect/>
          </a:stretch>
        </p:blipFill>
        <p:spPr bwMode="auto">
          <a:xfrm>
            <a:off x="4857752" y="3357562"/>
            <a:ext cx="4113220" cy="319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80728"/>
          </a:xfrm>
        </p:spPr>
        <p:txBody>
          <a:bodyPr/>
          <a:lstStyle/>
          <a:p>
            <a:r>
              <a:rPr lang="ru-RU" dirty="0" smtClean="0"/>
              <a:t>Уроки Победы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8858280" cy="2448842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/>
              <a:t>Со 2 по 6 сентября  кадеты побывали на «Уроках Победы» учителей истории и обществознания  Юсупова И.И. и Ивановой Н.А.. К 75-летию праздника для ребят были представлены презентации, видеоролики, игры и викторины.</a:t>
            </a:r>
          </a:p>
          <a:p>
            <a:pPr algn="just"/>
            <a:endParaRPr lang="ru-RU" dirty="0"/>
          </a:p>
        </p:txBody>
      </p:sp>
      <p:pic>
        <p:nvPicPr>
          <p:cNvPr id="5" name="Рисунок 4" descr="D:\Desktop\2019-20 фото\Урок Победы\IMG_02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429000"/>
            <a:ext cx="4032448" cy="2988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esktop\2019-20 фото\Урок Победы\IMG_024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429000"/>
            <a:ext cx="4482380" cy="2988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39784"/>
          </a:xfrm>
        </p:spPr>
        <p:txBody>
          <a:bodyPr/>
          <a:lstStyle/>
          <a:p>
            <a:r>
              <a:rPr lang="ru-RU" dirty="0" smtClean="0"/>
              <a:t>Урок Победы с ветераном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4500562" cy="2571768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/>
              <a:t>       5 </a:t>
            </a:r>
            <a:r>
              <a:rPr lang="ru-RU" dirty="0"/>
              <a:t>сентября на «Урок мужества» к семиклассникам пришёл ветеран Великой Отечественной войны </a:t>
            </a:r>
            <a:r>
              <a:rPr lang="ru-RU" dirty="0" err="1"/>
              <a:t>Гумеров</a:t>
            </a:r>
            <a:r>
              <a:rPr lang="ru-RU" dirty="0"/>
              <a:t> </a:t>
            </a:r>
            <a:r>
              <a:rPr lang="ru-RU" dirty="0" err="1"/>
              <a:t>Магариф</a:t>
            </a:r>
            <a:r>
              <a:rPr lang="ru-RU" dirty="0"/>
              <a:t> </a:t>
            </a:r>
            <a:r>
              <a:rPr lang="ru-RU" dirty="0" err="1"/>
              <a:t>Гумерович</a:t>
            </a:r>
            <a:r>
              <a:rPr lang="ru-RU" dirty="0"/>
              <a:t>. Гость поделился с  кадетами своими воспоминаниями и пожелал </a:t>
            </a:r>
            <a:r>
              <a:rPr lang="ru-RU" dirty="0" smtClean="0"/>
              <a:t>им вырасти </a:t>
            </a:r>
            <a:r>
              <a:rPr lang="ru-RU" dirty="0"/>
              <a:t>настоящими мужчинами, готовыми в любой момент встать на защиту своей страны.</a:t>
            </a:r>
          </a:p>
          <a:p>
            <a:endParaRPr lang="ru-RU" dirty="0"/>
          </a:p>
        </p:txBody>
      </p:sp>
      <p:pic>
        <p:nvPicPr>
          <p:cNvPr id="4" name="Рисунок 3" descr="D:\Desktop\2019-20 фото\Ветеран\IMG_02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764704"/>
            <a:ext cx="428396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esktop\2019-20 фото\Ветеран\IMG_02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5024"/>
            <a:ext cx="4499992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esktop\2019-20 фото\Ветеран\IMG_02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5636" y="4013763"/>
            <a:ext cx="4338364" cy="284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390048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Акция «Лес Победы»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4143404" cy="1828800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 smtClean="0"/>
              <a:t>С 21 по 27 сентября наши </a:t>
            </a:r>
          </a:p>
          <a:p>
            <a:pPr algn="just">
              <a:buNone/>
            </a:pPr>
            <a:r>
              <a:rPr lang="ru-RU" dirty="0" smtClean="0"/>
              <a:t>юнармейцы  приняли участие во </a:t>
            </a:r>
          </a:p>
          <a:p>
            <a:pPr algn="just">
              <a:buNone/>
            </a:pPr>
            <a:r>
              <a:rPr lang="ru-RU" dirty="0" smtClean="0"/>
              <a:t>Всероссийской акции  «Лес </a:t>
            </a:r>
          </a:p>
          <a:p>
            <a:pPr algn="just">
              <a:buNone/>
            </a:pPr>
            <a:r>
              <a:rPr lang="ru-RU" dirty="0" smtClean="0"/>
              <a:t>Победы» и высадили около </a:t>
            </a:r>
          </a:p>
          <a:p>
            <a:pPr algn="just">
              <a:buNone/>
            </a:pPr>
            <a:r>
              <a:rPr lang="ru-RU" dirty="0" smtClean="0"/>
              <a:t>школы  голубые ели, ухаживали за </a:t>
            </a:r>
          </a:p>
          <a:p>
            <a:pPr algn="just">
              <a:buNone/>
            </a:pPr>
            <a:r>
              <a:rPr lang="ru-RU" dirty="0" smtClean="0"/>
              <a:t>ранее высаженными деревьями.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D:\Desktop\2019-20 фото\лес Победы\DSC086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42852"/>
            <a:ext cx="4310093" cy="3232569"/>
          </a:xfrm>
          <a:prstGeom prst="rect">
            <a:avLst/>
          </a:prstGeom>
          <a:noFill/>
        </p:spPr>
      </p:pic>
      <p:pic>
        <p:nvPicPr>
          <p:cNvPr id="1027" name="Picture 3" descr="D:\Desktop\2019-20 фото\лес Победы\DSC086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429000"/>
            <a:ext cx="4286248" cy="3214686"/>
          </a:xfrm>
          <a:prstGeom prst="rect">
            <a:avLst/>
          </a:prstGeom>
          <a:noFill/>
        </p:spPr>
      </p:pic>
      <p:pic>
        <p:nvPicPr>
          <p:cNvPr id="1028" name="Picture 4" descr="D:\Desktop\2019-20 фото\лес Победы\DSC086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429000"/>
            <a:ext cx="4357718" cy="3268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786314" cy="6429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Радость в подарок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642918"/>
            <a:ext cx="4929222" cy="3214710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 smtClean="0"/>
              <a:t>         В этот день вся школа встречала почётных гостей – ветеранов микрорайона и школы. Юнармейцы выстроились у входа и провожали пожилых людей в актовый зал, где для них был подготовлен праздничный концерт «Радость в подарок». От самых младших кадет ветераны получили в подарок воздушные шары с тёплыми пожеланиями.  Ветерану   Великой Отечественной войны </a:t>
            </a:r>
            <a:r>
              <a:rPr lang="ru-RU" dirty="0" err="1" smtClean="0"/>
              <a:t>Гумерову</a:t>
            </a:r>
            <a:r>
              <a:rPr lang="ru-RU" dirty="0" smtClean="0"/>
              <a:t> М.Г. кадеты посвятили и исполнили песню. После концерта, за чашкой чая и под музыку их молодости,  гости смогли пообщаться друг с другом.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D:\Desktop\1 октября\IMG_05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500042"/>
            <a:ext cx="4250561" cy="2976562"/>
          </a:xfrm>
          <a:prstGeom prst="rect">
            <a:avLst/>
          </a:prstGeom>
          <a:noFill/>
        </p:spPr>
      </p:pic>
      <p:pic>
        <p:nvPicPr>
          <p:cNvPr id="1027" name="Picture 3" descr="D:\Desktop\1 октября\IMG_06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857628"/>
            <a:ext cx="4286248" cy="2857499"/>
          </a:xfrm>
          <a:prstGeom prst="rect">
            <a:avLst/>
          </a:prstGeom>
          <a:noFill/>
        </p:spPr>
      </p:pic>
      <p:pic>
        <p:nvPicPr>
          <p:cNvPr id="1028" name="Picture 4" descr="D:\Desktop\1 октября\IMG_06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857628"/>
            <a:ext cx="4286247" cy="28574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304323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Посвящение в кадеты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142985"/>
            <a:ext cx="4786346" cy="285751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1400" dirty="0" smtClean="0"/>
              <a:t>        29 октября 32 новобранца нашей школы приняли присягу кадета и юнармейскую клятву. </a:t>
            </a:r>
            <a:br>
              <a:rPr lang="ru-RU" sz="1400" dirty="0" smtClean="0"/>
            </a:br>
            <a:r>
              <a:rPr lang="ru-RU" sz="1400" dirty="0" smtClean="0"/>
              <a:t>На празднике присутствовали: военный комиссар г. Бугульма </a:t>
            </a:r>
            <a:r>
              <a:rPr lang="ru-RU" sz="1400" dirty="0" err="1" smtClean="0"/>
              <a:t>Миннетдинов</a:t>
            </a:r>
            <a:r>
              <a:rPr lang="ru-RU" sz="1400" dirty="0" smtClean="0"/>
              <a:t> Р.Ш., ветеран ВОВ </a:t>
            </a:r>
            <a:r>
              <a:rPr lang="ru-RU" sz="1400" dirty="0" err="1" smtClean="0"/>
              <a:t>Гумеров</a:t>
            </a:r>
            <a:r>
              <a:rPr lang="ru-RU" sz="1400" dirty="0" smtClean="0"/>
              <a:t> М.Г., ветеран вооружённых сил </a:t>
            </a:r>
            <a:r>
              <a:rPr lang="ru-RU" sz="1400" dirty="0" err="1" smtClean="0"/>
              <a:t>Шайхутдинов</a:t>
            </a:r>
            <a:r>
              <a:rPr lang="ru-RU" sz="1400" dirty="0" smtClean="0"/>
              <a:t> М.Ш. и основатель </a:t>
            </a:r>
            <a:r>
              <a:rPr lang="ru-RU" sz="1400" dirty="0" err="1" smtClean="0"/>
              <a:t>кадетства</a:t>
            </a:r>
            <a:r>
              <a:rPr lang="ru-RU" sz="1400" dirty="0" smtClean="0"/>
              <a:t> в Бугульме подполковник </a:t>
            </a:r>
            <a:r>
              <a:rPr lang="ru-RU" sz="1400" dirty="0" err="1" smtClean="0"/>
              <a:t>Курбеев</a:t>
            </a:r>
            <a:r>
              <a:rPr lang="ru-RU" sz="1400" dirty="0" smtClean="0"/>
              <a:t> М.Х, сын Героя Советского Союза </a:t>
            </a:r>
            <a:r>
              <a:rPr lang="ru-RU" sz="1400" dirty="0" err="1" smtClean="0"/>
              <a:t>Газинура</a:t>
            </a:r>
            <a:r>
              <a:rPr lang="ru-RU" sz="1400" dirty="0" smtClean="0"/>
              <a:t> </a:t>
            </a:r>
            <a:r>
              <a:rPr lang="ru-RU" sz="1400" dirty="0" err="1" smtClean="0"/>
              <a:t>Гафиатуллина</a:t>
            </a:r>
            <a:r>
              <a:rPr lang="ru-RU" sz="1400" dirty="0" smtClean="0"/>
              <a:t> </a:t>
            </a:r>
            <a:r>
              <a:rPr lang="ru-RU" sz="1400" dirty="0" err="1" smtClean="0"/>
              <a:t>Гафиатуллин</a:t>
            </a:r>
            <a:r>
              <a:rPr lang="ru-RU" sz="1400" dirty="0" smtClean="0"/>
              <a:t> А.Г., председатель отделения Союза десантников Бугульмы Рамазанов Э.А.,  председатель ДОСААФ Валиев К.Г. и  руководитель муниципального отделения Всероссийского общественного движения  «</a:t>
            </a:r>
            <a:r>
              <a:rPr lang="ru-RU" sz="1400" dirty="0" err="1" smtClean="0"/>
              <a:t>Юнармия</a:t>
            </a:r>
            <a:r>
              <a:rPr lang="ru-RU" sz="1400" dirty="0" smtClean="0"/>
              <a:t>»  Курбанов Б.К.</a:t>
            </a:r>
          </a:p>
          <a:p>
            <a:endParaRPr lang="ru-RU" dirty="0"/>
          </a:p>
        </p:txBody>
      </p:sp>
      <p:pic>
        <p:nvPicPr>
          <p:cNvPr id="1026" name="Picture 2" descr="D:\Desktop\присяга\IMG_0963.JPG"/>
          <p:cNvPicPr>
            <a:picLocks noChangeAspect="1" noChangeArrowheads="1"/>
          </p:cNvPicPr>
          <p:nvPr/>
        </p:nvPicPr>
        <p:blipFill>
          <a:blip r:embed="rId2" cstate="print"/>
          <a:srcRect t="10389" r="19658"/>
          <a:stretch>
            <a:fillRect/>
          </a:stretch>
        </p:blipFill>
        <p:spPr bwMode="auto">
          <a:xfrm>
            <a:off x="4786314" y="357165"/>
            <a:ext cx="4357687" cy="3240289"/>
          </a:xfrm>
          <a:prstGeom prst="rect">
            <a:avLst/>
          </a:prstGeom>
          <a:noFill/>
        </p:spPr>
      </p:pic>
      <p:pic>
        <p:nvPicPr>
          <p:cNvPr id="1027" name="Picture 3" descr="D:\Desktop\присяга\IMG_09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809981"/>
            <a:ext cx="4357718" cy="2905146"/>
          </a:xfrm>
          <a:prstGeom prst="rect">
            <a:avLst/>
          </a:prstGeom>
          <a:noFill/>
        </p:spPr>
      </p:pic>
      <p:pic>
        <p:nvPicPr>
          <p:cNvPr id="1028" name="Picture 4" descr="D:\Desktop\присяга\IMG_09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597" y="3786190"/>
            <a:ext cx="4393404" cy="2928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День знаний</vt:lpstr>
      <vt:lpstr>Уроки Победы</vt:lpstr>
      <vt:lpstr>Урок Победы с ветераном</vt:lpstr>
      <vt:lpstr>Акция «Лес Победы»</vt:lpstr>
      <vt:lpstr>Радость в подарок</vt:lpstr>
      <vt:lpstr>Посвящение в кадеты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ммм</dc:title>
  <dc:creator>user</dc:creator>
  <cp:lastModifiedBy>user</cp:lastModifiedBy>
  <cp:revision>2</cp:revision>
  <dcterms:created xsi:type="dcterms:W3CDTF">2019-10-30T07:56:17Z</dcterms:created>
  <dcterms:modified xsi:type="dcterms:W3CDTF">2019-10-30T07:58:05Z</dcterms:modified>
</cp:coreProperties>
</file>